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76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1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54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61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558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966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406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841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25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43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45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3260D-7D08-4E50-A9B1-B63753A761FB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E5496-3CE9-4861-930A-21C7B56BB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499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34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4979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3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</p:spTree>
    <p:extLst>
      <p:ext uri="{BB962C8B-B14F-4D97-AF65-F5344CB8AC3E}">
        <p14:creationId xmlns:p14="http://schemas.microsoft.com/office/powerpoint/2010/main" val="826130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4979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24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795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84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795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11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4979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06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4979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02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953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72"/>
            <a:ext cx="12194979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8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</cp:revision>
  <dcterms:created xsi:type="dcterms:W3CDTF">2025-08-23T06:40:40Z</dcterms:created>
  <dcterms:modified xsi:type="dcterms:W3CDTF">2025-08-23T06:41:36Z</dcterms:modified>
</cp:coreProperties>
</file>

<file path=docProps/thumbnail.jpeg>
</file>